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5" r:id="rId2"/>
  </p:sldMasterIdLst>
  <p:sldIdLst>
    <p:sldId id="256" r:id="rId3"/>
    <p:sldId id="257" r:id="rId4"/>
    <p:sldId id="258" r:id="rId5"/>
    <p:sldId id="262" r:id="rId6"/>
    <p:sldId id="259" r:id="rId7"/>
    <p:sldId id="263" r:id="rId8"/>
    <p:sldId id="265" r:id="rId9"/>
    <p:sldId id="266" r:id="rId10"/>
    <p:sldId id="268" r:id="rId11"/>
    <p:sldId id="269" r:id="rId12"/>
    <p:sldId id="270" r:id="rId13"/>
    <p:sldId id="271" r:id="rId14"/>
    <p:sldId id="273" r:id="rId15"/>
    <p:sldId id="276" r:id="rId16"/>
    <p:sldId id="275" r:id="rId17"/>
    <p:sldId id="274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12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5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8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973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90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6803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03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9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40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70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9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7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76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05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231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02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6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77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03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380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4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54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57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3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68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F288-88B5-4CD3-993B-87D1A9E8A1B1}" type="datetimeFigureOut">
              <a:rPr lang="en-US" smtClean="0"/>
              <a:t>5/21/2017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2C286-75D0-4FF7-B1A2-2AAF81382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A00A9E10-5961-4E09-823A-A29D66DA688E}" type="slidenum">
              <a:rPr lang="es-ES" smtClean="0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271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00A9E10-5961-4E09-823A-A29D66DA688E}" type="slidenum">
              <a:rPr lang="es-ES" smtClean="0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44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286523-8440-4F00-AADF-C80F51279FC6}"/>
              </a:ext>
            </a:extLst>
          </p:cNvPr>
          <p:cNvSpPr txBox="1"/>
          <p:nvPr/>
        </p:nvSpPr>
        <p:spPr>
          <a:xfrm>
            <a:off x="1076918" y="1678354"/>
            <a:ext cx="6747011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45000"/>
              </a:lnSpc>
            </a:pPr>
            <a:r>
              <a:rPr lang="vi-VN" sz="3750" b="1" kern="0">
                <a:solidFill>
                  <a:srgbClr val="CC0000"/>
                </a:solidFill>
                <a:latin typeface="Montserrat" panose="00000500000000000000" pitchFamily="2" charset="0"/>
                <a:cs typeface="Arial"/>
              </a:rPr>
              <a:t>WEBSITE QUÁN CÀ PHÊ</a:t>
            </a:r>
          </a:p>
          <a:p>
            <a:pPr algn="ctr" defTabSz="685800">
              <a:lnSpc>
                <a:spcPct val="145000"/>
              </a:lnSpc>
            </a:pPr>
            <a:r>
              <a:rPr lang="vi-VN" sz="3750" b="1" kern="0">
                <a:solidFill>
                  <a:srgbClr val="CC0000"/>
                </a:solidFill>
                <a:latin typeface="Montserrat" panose="00000500000000000000" pitchFamily="2" charset="0"/>
                <a:cs typeface="Arial"/>
              </a:rPr>
              <a:t>NHÓM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FEF77-A063-4129-858F-94E5AC60B7C3}"/>
              </a:ext>
            </a:extLst>
          </p:cNvPr>
          <p:cNvSpPr txBox="1"/>
          <p:nvPr/>
        </p:nvSpPr>
        <p:spPr>
          <a:xfrm>
            <a:off x="1240691" y="1164130"/>
            <a:ext cx="6747011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45000"/>
              </a:lnSpc>
            </a:pPr>
            <a:r>
              <a:rPr lang="vi-VN" sz="3000" b="1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CHÀO THẦY VÀ CÁC BẠN</a:t>
            </a:r>
            <a:endParaRPr lang="vi-VN" sz="3000" b="1" kern="0" dirty="0">
              <a:solidFill>
                <a:schemeClr val="accent2">
                  <a:lumMod val="50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D8A72B-90EB-4995-B772-B6223400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1" b="12818"/>
          <a:stretch/>
        </p:blipFill>
        <p:spPr>
          <a:xfrm>
            <a:off x="2728647" y="3703529"/>
            <a:ext cx="3443552" cy="17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8" name="Group 3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 descr="A picture containing text, businesscard, screenshot&#10;&#10;Description generated with very high confidence">
            <a:extLst>
              <a:ext uri="{FF2B5EF4-FFF2-40B4-BE49-F238E27FC236}">
                <a16:creationId xmlns:a16="http://schemas.microsoft.com/office/drawing/2014/main" id="{A20F6C4E-11E7-498B-AD70-23D74F5DF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86" b="9091"/>
          <a:stretch/>
        </p:blipFill>
        <p:spPr>
          <a:xfrm>
            <a:off x="-4271" y="10"/>
            <a:ext cx="9148271" cy="6857990"/>
          </a:xfrm>
          <a:prstGeom prst="rect">
            <a:avLst/>
          </a:prstGeom>
        </p:spPr>
      </p:pic>
      <p:sp>
        <p:nvSpPr>
          <p:cNvPr id="50" name="Parallelogra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0350" y="0"/>
            <a:ext cx="5493582" cy="6858000"/>
          </a:xfrm>
          <a:prstGeom prst="parallelogram">
            <a:avLst>
              <a:gd name="adj" fmla="val 14073"/>
            </a:avLst>
          </a:pr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Freeform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Freeform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4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Freeform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Freeform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Isosceles Tri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272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3577569" y="3543300"/>
            <a:ext cx="3377934" cy="928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vi-VN" sz="48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SPACE</a:t>
            </a:r>
            <a:endParaRPr lang="en-US" sz="48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875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0"/>
            <a:ext cx="7040034" cy="6858000"/>
          </a:xfrm>
          <a:prstGeom prst="parallelogram">
            <a:avLst>
              <a:gd name="adj" fmla="val 12221"/>
            </a:avLst>
          </a:pr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794399" y="536289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SPACE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56FC92-954D-4CF8-9374-9152440B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6" y="1808259"/>
            <a:ext cx="7452072" cy="41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65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66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1" name="Content Placeholder 3">
            <a:extLst>
              <a:ext uri="{FF2B5EF4-FFF2-40B4-BE49-F238E27FC236}">
                <a16:creationId xmlns:a16="http://schemas.microsoft.com/office/drawing/2014/main" id="{6CF54FEB-36D8-48E7-BB79-372093FAF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151" r="1815" b="1334"/>
          <a:stretch/>
        </p:blipFill>
        <p:spPr>
          <a:xfrm>
            <a:off x="-4271" y="10"/>
            <a:ext cx="9148271" cy="6857990"/>
          </a:xfrm>
          <a:prstGeom prst="rect">
            <a:avLst/>
          </a:prstGeom>
        </p:spPr>
      </p:pic>
      <p:sp>
        <p:nvSpPr>
          <p:cNvPr id="72" name="Parallelogra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00350" y="0"/>
            <a:ext cx="5493582" cy="6858000"/>
          </a:xfrm>
          <a:prstGeom prst="parallelogram">
            <a:avLst>
              <a:gd name="adj" fmla="val 14073"/>
            </a:avLst>
          </a:pr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2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Freeform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Freeform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3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Freeform 3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3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Isosceles Triangle 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272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814396-7F3B-4F61-B08D-D9A2C66B991E}"/>
              </a:ext>
            </a:extLst>
          </p:cNvPr>
          <p:cNvSpPr txBox="1"/>
          <p:nvPr/>
        </p:nvSpPr>
        <p:spPr>
          <a:xfrm>
            <a:off x="3577569" y="3543300"/>
            <a:ext cx="3377934" cy="9280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vi-VN" sz="48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SERVICE</a:t>
            </a:r>
            <a:endParaRPr lang="en-US" sz="48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1435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0"/>
            <a:ext cx="7040034" cy="6858000"/>
          </a:xfrm>
          <a:prstGeom prst="parallelogram">
            <a:avLst>
              <a:gd name="adj" fmla="val 12221"/>
            </a:avLst>
          </a:pr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794399" y="536289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SERVICE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5222BA-7A22-4E15-B7B0-DA2EB2D2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6" y="1808259"/>
            <a:ext cx="7452072" cy="41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3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0"/>
            <a:ext cx="7040034" cy="6858000"/>
          </a:xfrm>
          <a:prstGeom prst="parallelogram">
            <a:avLst>
              <a:gd name="adj" fmla="val 12221"/>
            </a:avLst>
          </a:pr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794399" y="536289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NEWS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D4794C-11EA-4C07-BABD-52EDB7F2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6" y="1808259"/>
            <a:ext cx="7469006" cy="41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4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C8F6A0-8837-4F77-A6BC-96A6D0E29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464203"/>
            <a:ext cx="8551336" cy="4935111"/>
          </a:xfrm>
          <a:custGeom>
            <a:avLst/>
            <a:gdLst>
              <a:gd name="connsiteX0" fmla="*/ 545330 w 6323955"/>
              <a:gd name="connsiteY0" fmla="*/ 0 h 3587417"/>
              <a:gd name="connsiteX1" fmla="*/ 6323955 w 6323955"/>
              <a:gd name="connsiteY1" fmla="*/ 0 h 3587417"/>
              <a:gd name="connsiteX2" fmla="*/ 6323955 w 6323955"/>
              <a:gd name="connsiteY2" fmla="*/ 3587417 h 3587417"/>
              <a:gd name="connsiteX3" fmla="*/ 0 w 6323955"/>
              <a:gd name="connsiteY3" fmla="*/ 3587417 h 358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955" h="3587417">
                <a:moveTo>
                  <a:pt x="545330" y="0"/>
                </a:moveTo>
                <a:lnTo>
                  <a:pt x="6323955" y="0"/>
                </a:lnTo>
                <a:lnTo>
                  <a:pt x="6323955" y="3587417"/>
                </a:lnTo>
                <a:lnTo>
                  <a:pt x="0" y="358741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3533D-170D-47BD-83D0-C84903630B28}"/>
              </a:ext>
            </a:extLst>
          </p:cNvPr>
          <p:cNvSpPr txBox="1"/>
          <p:nvPr/>
        </p:nvSpPr>
        <p:spPr>
          <a:xfrm>
            <a:off x="535712" y="5399314"/>
            <a:ext cx="3331437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CONTACT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0181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0"/>
            <a:ext cx="7040034" cy="6858000"/>
          </a:xfrm>
          <a:prstGeom prst="parallelogram">
            <a:avLst>
              <a:gd name="adj" fmla="val 12221"/>
            </a:avLst>
          </a:pr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794399" y="536289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CONTACT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7597DB-C8DC-47E6-897D-F381F64A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6" y="1808259"/>
            <a:ext cx="7469006" cy="419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23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8520D5-B106-47B7-87E5-0560DA4FF7FD}"/>
              </a:ext>
            </a:extLst>
          </p:cNvPr>
          <p:cNvSpPr/>
          <p:nvPr/>
        </p:nvSpPr>
        <p:spPr>
          <a:xfrm>
            <a:off x="514350" y="1767185"/>
            <a:ext cx="8001000" cy="2888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b="1">
                <a:solidFill>
                  <a:srgbClr val="0070C0"/>
                </a:solidFill>
                <a:latin typeface="Montserrat" panose="00000500000000000000" pitchFamily="2" charset="0"/>
              </a:rPr>
              <a:t>THANK YOU</a:t>
            </a:r>
            <a:endParaRPr lang="vi-VN" sz="4000" b="1">
              <a:solidFill>
                <a:srgbClr val="0070C0"/>
              </a:solidFill>
              <a:latin typeface="Montserrat" panose="00000500000000000000" pitchFamily="2" charset="0"/>
            </a:endParaRPr>
          </a:p>
          <a:p>
            <a:pPr algn="ctr">
              <a:lnSpc>
                <a:spcPct val="130000"/>
              </a:lnSpc>
            </a:pPr>
            <a:r>
              <a:rPr lang="en-US" sz="4000" b="1">
                <a:solidFill>
                  <a:srgbClr val="0070C0"/>
                </a:solidFill>
                <a:latin typeface="Montserrat" panose="00000500000000000000" pitchFamily="2" charset="0"/>
              </a:rPr>
              <a:t>FOR WATCHING</a:t>
            </a:r>
            <a:br>
              <a:rPr lang="en-US" sz="4000" b="1">
                <a:solidFill>
                  <a:srgbClr val="0070C0"/>
                </a:solidFill>
                <a:latin typeface="Montserrat" panose="00000500000000000000" pitchFamily="2" charset="0"/>
              </a:rPr>
            </a:br>
            <a:r>
              <a:rPr lang="en" sz="6600" b="1">
                <a:solidFill>
                  <a:srgbClr val="0070C0"/>
                </a:solidFill>
                <a:latin typeface="Montserrat" panose="00000500000000000000" pitchFamily="2" charset="0"/>
              </a:rPr>
              <a:t>😋</a:t>
            </a:r>
            <a:endParaRPr lang="en-US" sz="4000" b="1">
              <a:solidFill>
                <a:srgbClr val="0070C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9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07062" y="4882022"/>
            <a:ext cx="5246915" cy="4565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vi-VN" sz="135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07062" y="4164012"/>
            <a:ext cx="5246915" cy="4565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vi-VN" sz="135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7062" y="3476708"/>
            <a:ext cx="5246915" cy="4565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vi-VN" sz="135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7062" y="2659936"/>
            <a:ext cx="5246915" cy="45652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5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vi-VN" sz="135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96168" y="2569398"/>
            <a:ext cx="5157809" cy="2754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75085" indent="-675085" defTabSz="685800">
              <a:lnSpc>
                <a:spcPct val="200000"/>
              </a:lnSpc>
              <a:buFontTx/>
              <a:buAutoNum type="arabicPeriod"/>
            </a:pPr>
            <a:r>
              <a:rPr lang="vi-VN" sz="2250" b="1" kern="0">
                <a:solidFill>
                  <a:srgbClr val="CC0000"/>
                </a:solidFill>
                <a:latin typeface="Arial"/>
                <a:cs typeface="Arial"/>
              </a:rPr>
              <a:t>Dương Hồng Phúc - 15510278</a:t>
            </a:r>
            <a:endParaRPr lang="vi-VN" sz="2250" b="1" kern="0" dirty="0">
              <a:solidFill>
                <a:srgbClr val="CC0000"/>
              </a:solidFill>
              <a:latin typeface="Arial"/>
              <a:cs typeface="Arial"/>
            </a:endParaRPr>
          </a:p>
          <a:p>
            <a:pPr marL="675085" indent="-675085" defTabSz="685800">
              <a:lnSpc>
                <a:spcPct val="200000"/>
              </a:lnSpc>
              <a:buFontTx/>
              <a:buAutoNum type="arabicPeriod"/>
            </a:pPr>
            <a:r>
              <a:rPr lang="vi-VN" sz="2250" b="1" kern="0">
                <a:solidFill>
                  <a:srgbClr val="CC0000"/>
                </a:solidFill>
                <a:latin typeface="Arial"/>
                <a:cs typeface="Arial"/>
              </a:rPr>
              <a:t>Phạm Thị Quà - 15110</a:t>
            </a:r>
            <a:endParaRPr lang="vi-VN" sz="2250" b="1" kern="0" dirty="0">
              <a:solidFill>
                <a:srgbClr val="CC0000"/>
              </a:solidFill>
              <a:latin typeface="Arial"/>
              <a:cs typeface="Arial"/>
            </a:endParaRPr>
          </a:p>
          <a:p>
            <a:pPr marL="675085" indent="-675085" defTabSz="685800">
              <a:lnSpc>
                <a:spcPct val="200000"/>
              </a:lnSpc>
              <a:buFontTx/>
              <a:buAutoNum type="arabicPeriod"/>
            </a:pPr>
            <a:r>
              <a:rPr lang="vi-VN" sz="2250" b="1" kern="0">
                <a:solidFill>
                  <a:srgbClr val="CC0000"/>
                </a:solidFill>
                <a:latin typeface="Arial"/>
                <a:cs typeface="Arial"/>
              </a:rPr>
              <a:t>Nguyễn Văn Sang - 15110</a:t>
            </a:r>
            <a:endParaRPr lang="vi-VN" sz="2250" b="1" kern="0" dirty="0">
              <a:solidFill>
                <a:srgbClr val="CC0000"/>
              </a:solidFill>
              <a:latin typeface="Arial"/>
              <a:cs typeface="Arial"/>
            </a:endParaRPr>
          </a:p>
          <a:p>
            <a:pPr marL="675085" indent="-675085" defTabSz="685800">
              <a:lnSpc>
                <a:spcPct val="200000"/>
              </a:lnSpc>
              <a:buFontTx/>
              <a:buAutoNum type="arabicPeriod"/>
            </a:pPr>
            <a:r>
              <a:rPr lang="vi-VN" sz="2250" b="1" kern="0">
                <a:solidFill>
                  <a:srgbClr val="CC0000"/>
                </a:solidFill>
                <a:latin typeface="Arial"/>
                <a:cs typeface="Arial"/>
              </a:rPr>
              <a:t>Trần Kim Hoàng - 15110</a:t>
            </a:r>
            <a:endParaRPr lang="vi-VN" sz="2250" b="1" kern="0" dirty="0">
              <a:solidFill>
                <a:srgbClr val="CC0000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68486" y="1344841"/>
            <a:ext cx="5463268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45000"/>
              </a:lnSpc>
            </a:pPr>
            <a:r>
              <a:rPr lang="vi-VN" sz="2700" b="1" kern="0">
                <a:solidFill>
                  <a:srgbClr val="CC0000"/>
                </a:solidFill>
                <a:latin typeface="Arial"/>
                <a:cs typeface="Arial"/>
              </a:rPr>
              <a:t>DANH SÁCH CÁC THÀNH VIÊN</a:t>
            </a:r>
            <a:endParaRPr lang="vi-VN" sz="2700" b="1" kern="0" dirty="0">
              <a:solidFill>
                <a:srgbClr val="CC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9208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6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7432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ac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accel="10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3533D-170D-47BD-83D0-C84903630B28}"/>
              </a:ext>
            </a:extLst>
          </p:cNvPr>
          <p:cNvSpPr txBox="1"/>
          <p:nvPr/>
        </p:nvSpPr>
        <p:spPr>
          <a:xfrm>
            <a:off x="465789" y="775336"/>
            <a:ext cx="3053151" cy="64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45000"/>
              </a:lnSpc>
            </a:pPr>
            <a:r>
              <a:rPr lang="vi-VN" sz="2800" b="1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GIỚI THIỆU</a:t>
            </a:r>
            <a:endParaRPr lang="vi-VN" sz="2800" b="1" kern="0" dirty="0">
              <a:solidFill>
                <a:schemeClr val="accent2">
                  <a:lumMod val="50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AE286-7005-4171-8093-10613D7B4574}"/>
              </a:ext>
            </a:extLst>
          </p:cNvPr>
          <p:cNvSpPr txBox="1"/>
          <p:nvPr/>
        </p:nvSpPr>
        <p:spPr>
          <a:xfrm>
            <a:off x="465789" y="1507118"/>
            <a:ext cx="8292214" cy="445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5000"/>
              </a:lnSpc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Website “THE IT COFFEE” gồm có 7 page: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HOME: Trang chủ của website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ABOUT: Thông tin về quán, giờ mở cửa, vị trí 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MENU: Danh sách các thức uống và đồ ăn của quán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SPACE: Một số hình ảnh về không gian bên trong, bên ngoài và phía trên gác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SERVICE: Các dịch vụ của quán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NEWS: Tin tức về quán</a:t>
            </a:r>
          </a:p>
          <a:p>
            <a:pPr marL="34290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CONTACT: Liên hệ và để lại nhận xét về quán</a:t>
            </a:r>
          </a:p>
        </p:txBody>
      </p:sp>
    </p:spTree>
    <p:extLst>
      <p:ext uri="{BB962C8B-B14F-4D97-AF65-F5344CB8AC3E}">
        <p14:creationId xmlns:p14="http://schemas.microsoft.com/office/powerpoint/2010/main" val="32445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0"/>
                            </p:stCondLst>
                            <p:childTnLst>
                              <p:par>
                                <p:cTn id="17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50"/>
                            </p:stCondLst>
                            <p:childTnLst>
                              <p:par>
                                <p:cTn id="2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75"/>
                            </p:stCondLst>
                            <p:childTnLst>
                              <p:par>
                                <p:cTn id="2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1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175"/>
                            </p:stCondLst>
                            <p:childTnLst>
                              <p:par>
                                <p:cTn id="33" presetID="8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2AE286-7005-4171-8093-10613D7B4574}"/>
              </a:ext>
            </a:extLst>
          </p:cNvPr>
          <p:cNvSpPr txBox="1"/>
          <p:nvPr/>
        </p:nvSpPr>
        <p:spPr>
          <a:xfrm>
            <a:off x="465788" y="2726318"/>
            <a:ext cx="8292214" cy="20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Thanh menu cố định ở đầu trang</a:t>
            </a:r>
          </a:p>
          <a:p>
            <a:pPr marL="342900" lvl="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Khi muốn truy cập đến các trang khác thì click từng</a:t>
            </a:r>
          </a:p>
          <a:p>
            <a:pPr lvl="0">
              <a:lnSpc>
                <a:spcPct val="145000"/>
              </a:lnSpc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mục ương ứng</a:t>
            </a:r>
          </a:p>
          <a:p>
            <a:pPr marL="342900" lvl="0" indent="-342900">
              <a:lnSpc>
                <a:spcPct val="145000"/>
              </a:lnSpc>
              <a:buFont typeface="Arial" panose="020B0604020202020204" pitchFamily="34" charset="0"/>
              <a:buChar char="•"/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Trong mỗi trang sẽ có link quay về trang chủ.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736C7B-08B7-4712-8741-2B837A8B9459}"/>
              </a:ext>
            </a:extLst>
          </p:cNvPr>
          <p:cNvSpPr/>
          <p:nvPr/>
        </p:nvSpPr>
        <p:spPr>
          <a:xfrm>
            <a:off x="465788" y="1716388"/>
            <a:ext cx="6906561" cy="530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5000"/>
              </a:lnSpc>
            </a:pPr>
            <a:r>
              <a:rPr lang="vi-VN" sz="2200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Mảu chủ đạo của toàn bộ các trang là đỏ - xám.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7099B-E925-4D4C-92E4-F5BB70419213}"/>
              </a:ext>
            </a:extLst>
          </p:cNvPr>
          <p:cNvSpPr txBox="1"/>
          <p:nvPr/>
        </p:nvSpPr>
        <p:spPr>
          <a:xfrm>
            <a:off x="465789" y="775336"/>
            <a:ext cx="3053151" cy="64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45000"/>
              </a:lnSpc>
            </a:pPr>
            <a:r>
              <a:rPr lang="vi-VN" sz="2800" b="1" kern="0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cs typeface="Arial"/>
              </a:rPr>
              <a:t>GIỚI THIỆU</a:t>
            </a:r>
            <a:endParaRPr lang="vi-VN" sz="2800" b="1" kern="0" dirty="0">
              <a:solidFill>
                <a:schemeClr val="accent2">
                  <a:lumMod val="50000"/>
                </a:schemeClr>
              </a:solidFill>
              <a:latin typeface="Montserrat" panose="00000500000000000000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23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DAED3B1B-FE09-4F94-9EBE-A39B1B74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3" y="1701968"/>
            <a:ext cx="8546911" cy="288408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3156B9F-AB9E-4C16-A597-082BAD205DD1}"/>
              </a:ext>
            </a:extLst>
          </p:cNvPr>
          <p:cNvSpPr txBox="1"/>
          <p:nvPr/>
        </p:nvSpPr>
        <p:spPr>
          <a:xfrm>
            <a:off x="337783" y="608921"/>
            <a:ext cx="3053151" cy="62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5000"/>
              </a:lnSpc>
            </a:pPr>
            <a:r>
              <a:rPr lang="vi-VN" sz="2400" b="1" kern="0">
                <a:solidFill>
                  <a:srgbClr val="2E83C3">
                    <a:lumMod val="50000"/>
                  </a:srgbClr>
                </a:solidFill>
                <a:latin typeface="Montserrat" panose="00000500000000000000" pitchFamily="2" charset="0"/>
                <a:cs typeface="Arial"/>
              </a:rPr>
              <a:t>SITE MAP</a:t>
            </a:r>
            <a:endParaRPr lang="vi-VN" sz="2400" b="1" kern="0" dirty="0">
              <a:solidFill>
                <a:srgbClr val="2E83C3">
                  <a:lumMod val="50000"/>
                </a:srgbClr>
              </a:solidFill>
              <a:latin typeface="Montserrat" panose="00000500000000000000" pitchFamily="2" charset="0"/>
              <a:cs typeface="Arial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4505B80-1A0D-4833-A58E-34032CF4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088" y="4760063"/>
            <a:ext cx="2564606" cy="9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0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4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 descr="A cup of coffee&#10;&#10;Description generated with very high confidence">
            <a:extLst>
              <a:ext uri="{FF2B5EF4-FFF2-40B4-BE49-F238E27FC236}">
                <a16:creationId xmlns:a16="http://schemas.microsoft.com/office/drawing/2014/main" id="{80C8F6A0-8837-4F77-A6BC-96A6D0E29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"/>
          <a:stretch/>
        </p:blipFill>
        <p:spPr>
          <a:xfrm>
            <a:off x="609599" y="424493"/>
            <a:ext cx="8551336" cy="4850953"/>
          </a:xfrm>
          <a:custGeom>
            <a:avLst/>
            <a:gdLst>
              <a:gd name="connsiteX0" fmla="*/ 545330 w 6323955"/>
              <a:gd name="connsiteY0" fmla="*/ 0 h 3587417"/>
              <a:gd name="connsiteX1" fmla="*/ 6323955 w 6323955"/>
              <a:gd name="connsiteY1" fmla="*/ 0 h 3587417"/>
              <a:gd name="connsiteX2" fmla="*/ 6323955 w 6323955"/>
              <a:gd name="connsiteY2" fmla="*/ 3587417 h 3587417"/>
              <a:gd name="connsiteX3" fmla="*/ 0 w 6323955"/>
              <a:gd name="connsiteY3" fmla="*/ 3587417 h 358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955" h="3587417">
                <a:moveTo>
                  <a:pt x="545330" y="0"/>
                </a:moveTo>
                <a:lnTo>
                  <a:pt x="6323955" y="0"/>
                </a:lnTo>
                <a:lnTo>
                  <a:pt x="6323955" y="3587417"/>
                </a:lnTo>
                <a:lnTo>
                  <a:pt x="0" y="358741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03533D-170D-47BD-83D0-C84903630B28}"/>
              </a:ext>
            </a:extLst>
          </p:cNvPr>
          <p:cNvSpPr txBox="1"/>
          <p:nvPr/>
        </p:nvSpPr>
        <p:spPr>
          <a:xfrm>
            <a:off x="535713" y="5399314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HOME PAGE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847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31" name="Group 3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Freeform 3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3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3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Freeform 3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2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766EDDB-9DC5-4041-9587-9E1DB3831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1"/>
          <a:stretch/>
        </p:blipFill>
        <p:spPr>
          <a:xfrm>
            <a:off x="609599" y="424493"/>
            <a:ext cx="8534401" cy="4841346"/>
          </a:xfrm>
          <a:custGeom>
            <a:avLst/>
            <a:gdLst>
              <a:gd name="connsiteX0" fmla="*/ 545330 w 6323955"/>
              <a:gd name="connsiteY0" fmla="*/ 0 h 3587417"/>
              <a:gd name="connsiteX1" fmla="*/ 6323955 w 6323955"/>
              <a:gd name="connsiteY1" fmla="*/ 0 h 3587417"/>
              <a:gd name="connsiteX2" fmla="*/ 6323955 w 6323955"/>
              <a:gd name="connsiteY2" fmla="*/ 3587417 h 3587417"/>
              <a:gd name="connsiteX3" fmla="*/ 0 w 6323955"/>
              <a:gd name="connsiteY3" fmla="*/ 3587417 h 358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3955" h="3587417">
                <a:moveTo>
                  <a:pt x="545330" y="0"/>
                </a:moveTo>
                <a:lnTo>
                  <a:pt x="6323955" y="0"/>
                </a:lnTo>
                <a:lnTo>
                  <a:pt x="6323955" y="3587417"/>
                </a:lnTo>
                <a:lnTo>
                  <a:pt x="0" y="3587417"/>
                </a:ln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DF47F4-CC0F-45EB-840A-C2F994CE25D0}"/>
              </a:ext>
            </a:extLst>
          </p:cNvPr>
          <p:cNvSpPr txBox="1"/>
          <p:nvPr/>
        </p:nvSpPr>
        <p:spPr>
          <a:xfrm>
            <a:off x="535713" y="5399314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HOME PAGE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747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0"/>
            <a:ext cx="7040034" cy="6858000"/>
          </a:xfrm>
          <a:prstGeom prst="parallelogram">
            <a:avLst>
              <a:gd name="adj" fmla="val 12221"/>
            </a:avLst>
          </a:pr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1AF8224-AAA7-4E4F-8E14-EFEA5B51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93" y="1816726"/>
            <a:ext cx="7452072" cy="418974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794399" y="536289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ABOUT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023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0"/>
            <a:ext cx="7040034" cy="6858000"/>
          </a:xfrm>
          <a:prstGeom prst="parallelogram">
            <a:avLst>
              <a:gd name="adj" fmla="val 12221"/>
            </a:avLst>
          </a:prstGeom>
          <a:solidFill>
            <a:schemeClr val="bg1">
              <a:alpha val="9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896" y="1"/>
            <a:ext cx="2269442" cy="6866466"/>
          </a:xfrm>
          <a:custGeom>
            <a:avLst/>
            <a:gdLst/>
            <a:ahLst/>
            <a:cxnLst/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158" y="-8467"/>
            <a:ext cx="1948147" cy="6866467"/>
          </a:xfrm>
          <a:custGeom>
            <a:avLst/>
            <a:gdLst/>
            <a:ahLst/>
            <a:cxnLst/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5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7896" y="3920066"/>
            <a:ext cx="2513565" cy="2937933"/>
          </a:xfrm>
          <a:custGeom>
            <a:avLst/>
            <a:gdLst/>
            <a:ahLst/>
            <a:cxnLst/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5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0429" y="-8467"/>
            <a:ext cx="2142876" cy="6866467"/>
          </a:xfrm>
          <a:custGeom>
            <a:avLst/>
            <a:gdLst/>
            <a:ahLst/>
            <a:cxnLst/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Freeform 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95776" y="-8467"/>
            <a:ext cx="857530" cy="6866467"/>
          </a:xfrm>
          <a:custGeom>
            <a:avLst/>
            <a:gdLst/>
            <a:ahLst/>
            <a:cxnLst/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 5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31" y="-8468"/>
            <a:ext cx="1066770" cy="6866467"/>
          </a:xfrm>
          <a:custGeom>
            <a:avLst/>
            <a:gdLst/>
            <a:ahLst/>
            <a:cxnLst/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5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297" y="4893733"/>
            <a:ext cx="1094086" cy="1964267"/>
          </a:xfrm>
          <a:custGeom>
            <a:avLst/>
            <a:gdLst/>
            <a:ahLst/>
            <a:cxnLst/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F45768-E2F7-4EF8-ABDC-24C51453903B}"/>
              </a:ext>
            </a:extLst>
          </p:cNvPr>
          <p:cNvSpPr txBox="1"/>
          <p:nvPr/>
        </p:nvSpPr>
        <p:spPr>
          <a:xfrm>
            <a:off x="794399" y="536289"/>
            <a:ext cx="3049316" cy="8876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vi-VN" sz="3600" b="1">
                <a:solidFill>
                  <a:srgbClr val="0070C0"/>
                </a:solidFill>
                <a:latin typeface="Montserrat" panose="00000500000000000000" pitchFamily="2" charset="0"/>
                <a:ea typeface="+mj-ea"/>
                <a:cs typeface="+mj-cs"/>
              </a:rPr>
              <a:t>MENU</a:t>
            </a:r>
            <a:endParaRPr lang="en-US" sz="3600" b="1">
              <a:solidFill>
                <a:srgbClr val="0070C0"/>
              </a:solidFill>
              <a:latin typeface="Montserrat" panose="00000500000000000000" pitchFamily="2" charset="0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4F3A52-E475-48F9-8B1E-9CA0F085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86" y="1808259"/>
            <a:ext cx="7452072" cy="418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70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188</Words>
  <Application>Microsoft Office PowerPoint</Application>
  <PresentationFormat>On-screen Show (4:3)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Trebuchet MS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Phúc Dương</dc:creator>
  <cp:lastModifiedBy>Phúc Dương</cp:lastModifiedBy>
  <cp:revision>8</cp:revision>
  <dcterms:created xsi:type="dcterms:W3CDTF">2017-05-21T09:38:20Z</dcterms:created>
  <dcterms:modified xsi:type="dcterms:W3CDTF">2017-05-21T12:05:31Z</dcterms:modified>
</cp:coreProperties>
</file>